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13.png" ContentType="image/png"/>
  <Override PartName="/ppt/media/image11.png" ContentType="image/png"/>
  <Override PartName="/ppt/media/image48.png" ContentType="image/png"/>
  <Override PartName="/ppt/media/image51.png" ContentType="image/png"/>
  <Override PartName="/ppt/media/image40.png" ContentType="image/png"/>
  <Override PartName="/ppt/media/image52.png" ContentType="image/png"/>
  <Override PartName="/ppt/media/image41.png" ContentType="image/png"/>
  <Override PartName="/ppt/media/image53.png" ContentType="image/png"/>
  <Override PartName="/ppt/media/image30.png" ContentType="image/png"/>
  <Override PartName="/ppt/media/image42.png" ContentType="image/png"/>
  <Override PartName="/ppt/media/image54.png" ContentType="image/png"/>
  <Override PartName="/ppt/media/image39.png" ContentType="image/png"/>
  <Override PartName="/ppt/media/image9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90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91.xml.rels" ContentType="application/vnd.openxmlformats-package.relationships+xml"/>
  <Override PartName="/ppt/slides/_rels/slide2.xml.rels" ContentType="application/vnd.openxmlformats-package.relationships+xml"/>
  <Override PartName="/ppt/slides/_rels/slide86.xml.rels" ContentType="application/vnd.openxmlformats-package.relationships+xml"/>
  <Override PartName="/ppt/slides/_rels/slide27.xml.rels" ContentType="application/vnd.openxmlformats-package.relationships+xml"/>
  <Override PartName="/ppt/slides/_rels/slide3.xml.rels" ContentType="application/vnd.openxmlformats-package.relationships+xml"/>
  <Override PartName="/ppt/slides/_rels/slide87.xml.rels" ContentType="application/vnd.openxmlformats-package.relationships+xml"/>
  <Override PartName="/ppt/slides/_rels/slide28.xml.rels" ContentType="application/vnd.openxmlformats-package.relationships+xml"/>
  <Override PartName="/ppt/slides/_rels/slide92.xml.rels" ContentType="application/vnd.openxmlformats-package.relationships+xml"/>
  <Override PartName="/ppt/slides/_rels/slide93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15.xml.rels" ContentType="application/vnd.openxmlformats-package.relationships+xml"/>
  <Override PartName="/ppt/slides/_rels/slide39.xml.rels" ContentType="application/vnd.openxmlformats-package.relationships+xml"/>
  <Override PartName="/ppt/slides/_rels/slide80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8.xml.rels" ContentType="application/vnd.openxmlformats-package.relationships+xml"/>
  <Override PartName="/ppt/slides/_rels/slide95.xml.rels" ContentType="application/vnd.openxmlformats-package.relationships+xml"/>
  <Override PartName="/ppt/slides/_rels/slide11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89.xml.rels" ContentType="application/vnd.openxmlformats-package.relationships+xml"/>
  <Override PartName="/ppt/slides/_rels/slide14.xml.rels" ContentType="application/vnd.openxmlformats-package.relationships+xml"/>
  <Override PartName="/ppt/slides/_rels/slide36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96.xml.rels" ContentType="application/vnd.openxmlformats-package.relationships+xml"/>
  <Override PartName="/ppt/slides/_rels/slide94.xml.rels" ContentType="application/vnd.openxmlformats-package.relationships+xml"/>
  <Override PartName="/ppt/slides/_rels/slide78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77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43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80.xml" ContentType="application/vnd.openxmlformats-officedocument.presentationml.slide+xml"/>
  <Override PartName="/ppt/slides/slide47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94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70.xml" ContentType="application/vnd.openxmlformats-officedocument.presentationml.slide+xml"/>
  <Override PartName="/ppt/slides/slide69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61.xml" ContentType="application/vnd.openxmlformats-officedocument.presentationml.slide+xml"/>
  <Override PartName="/ppt/slides/slide96.xml" ContentType="application/vnd.openxmlformats-officedocument.presentationml.slide+xml"/>
  <Override PartName="/ppt/slides/slide60.xml" ContentType="application/vnd.openxmlformats-officedocument.presentationml.slide+xml"/>
  <Override PartName="/ppt/slides/slide95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6.xml" ContentType="application/vnd.openxmlformats-officedocument.presentationml.slide+xml"/>
  <Override PartName="/ppt/slides/slide87.xml" ContentType="application/vnd.openxmlformats-officedocument.presentationml.slide+xml"/>
  <Override PartName="/ppt/slides/slide75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86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85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28.xml" ContentType="application/vnd.openxmlformats-officedocument.presentationml.slide+xml"/>
  <Override PartName="/ppt/slides/slide93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92.xml" ContentType="application/vnd.openxmlformats-officedocument.presentationml.slide+xml"/>
  <Override PartName="/ppt/slides/slide27.xml" ContentType="application/vnd.openxmlformats-officedocument.presentationml.slide+xml"/>
  <Override PartName="/ppt/slides/slide91.xml" ContentType="application/vnd.openxmlformats-officedocument.presentationml.slide+xml"/>
  <Override PartName="/ppt/slides/slide26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17.xml" ContentType="application/vnd.openxmlformats-officedocument.presentationml.slide+xml"/>
  <Override PartName="/ppt/slides/slide8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  <p:sldId id="351" r:id="rId9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slide" Target="slides/slide90.xml"/><Relationship Id="rId93" Type="http://schemas.openxmlformats.org/officeDocument/2006/relationships/slide" Target="slides/slide91.xml"/><Relationship Id="rId94" Type="http://schemas.openxmlformats.org/officeDocument/2006/relationships/slide" Target="slides/slide92.xml"/><Relationship Id="rId95" Type="http://schemas.openxmlformats.org/officeDocument/2006/relationships/slide" Target="slides/slide93.xml"/><Relationship Id="rId96" Type="http://schemas.openxmlformats.org/officeDocument/2006/relationships/slide" Target="slides/slide94.xml"/><Relationship Id="rId97" Type="http://schemas.openxmlformats.org/officeDocument/2006/relationships/slide" Target="slides/slide95.xml"/><Relationship Id="rId98" Type="http://schemas.openxmlformats.org/officeDocument/2006/relationships/slide" Target="slides/slide96.xml"/><Relationship Id="rId9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1E98548-342E-4FED-A937-06D9E71D964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FEC0A9D-B98C-48E9-840B-755E6D4E654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814B5E0-6E89-4BB7-83A9-FF9780E86D1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446CCAB-ED9F-48C5-8709-846EE2080AC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F097221-5E50-499C-A084-BCAD797710F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6A7E82E-DA42-4A35-B263-FB0F1894797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B044EF2-C968-4DA8-B170-6D02227AE0F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364DF84-B17F-4D9D-A9AD-38F3C8102E0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E6DB34D-20E7-4184-9752-5DA68F628C3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332AFD0-C810-412C-8D2D-25AFA10AE2F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2EEB405-0D9B-445D-9702-D495D149CEA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A285BC7-5FF2-478B-9CDA-6764C329F42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60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272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D7B5BDA-890C-4AA5-B1CA-7BDFD5C9B52B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95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272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9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4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9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9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image" Target="../media/image53.png"/><Relationship Id="rId3" Type="http://schemas.openxmlformats.org/officeDocument/2006/relationships/image" Target="../media/image54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240" cy="513900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4840" cy="26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6920" cy="28692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360" cy="202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20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50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51" name="Прямоугольник со скругленными углами 9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2" name="TextBox 9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Прямоугольник со скругленными углами 9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56" name="TextBox 9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extBox 9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9" name="TextBox 9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0" name="Прямоугольник со скругленными углами 9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extBox 9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2" name="Прямоугольник со скругленными углами 9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3" name="Прямоугольник со скругленными углами 9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roup 21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6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7" name="Прямоугольник со скругленными углами 9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8" name="TextBox 9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9" name="Прямоугольник со скругленными углами 9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Рисунок 2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72" name="TextBox 9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Box 10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5" name="TextBox 10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6" name="Прямоугольник со скругленными углами 9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TextBox 10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8" name="Прямоугольник со скругленными углами 10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10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roup 22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82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83" name="Прямоугольник со скругленными углами 10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84" name="TextBox 10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5" name="Прямоугольник со скругленными углами 10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88" name="TextBox 10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TextBox 10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91" name="TextBox 10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2" name="Прямоугольник со скругленными углами 10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TextBox 10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4" name="Прямоугольник со скругленными углами 10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5" name="Прямоугольник со скругленными углами 10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roup 23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98" name="Изображение 2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99" name="Прямоугольник со скругленными углами 10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00" name="TextBox 10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1" name="Прямоугольник со скругленными углами 10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0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Рисунок 2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404" name="TextBox 10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TextBox 11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07" name="TextBox 11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8" name="Прямоугольник со скругленными углами 10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TextBox 11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10" name="Прямоугольник со скругленными углами 11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1" name="Прямоугольник со скругленными углами 11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3" name="Group 24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414" name="Изображение 2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15" name="Прямоугольник со скругленными углами 11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16" name="TextBox 11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17" name="Прямоугольник со скругленными углами 11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420" name="TextBox 11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2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Прямоугольник 5"/>
          <p:cNvSpPr/>
          <p:nvPr/>
        </p:nvSpPr>
        <p:spPr>
          <a:xfrm>
            <a:off x="1640880" y="4588920"/>
            <a:ext cx="2994840" cy="26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23" name="Изображение 40"/>
          <p:cNvSpPr/>
          <p:nvPr/>
        </p:nvSpPr>
        <p:spPr>
          <a:xfrm>
            <a:off x="867240" y="3587040"/>
            <a:ext cx="252720" cy="25272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24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200" cy="1129320"/>
          </a:xfrm>
          <a:prstGeom prst="rect">
            <a:avLst/>
          </a:prstGeom>
          <a:ln w="0">
            <a:noFill/>
          </a:ln>
        </p:spPr>
      </p:pic>
      <p:pic>
        <p:nvPicPr>
          <p:cNvPr id="425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240" cy="5139000"/>
          </a:xfrm>
          <a:prstGeom prst="rect">
            <a:avLst/>
          </a:prstGeom>
          <a:ln w="0">
            <a:noFill/>
          </a:ln>
        </p:spPr>
      </p:pic>
      <p:sp>
        <p:nvSpPr>
          <p:cNvPr id="426" name=""/>
          <p:cNvSpPr/>
          <p:nvPr/>
        </p:nvSpPr>
        <p:spPr>
          <a:xfrm>
            <a:off x="466200" y="1728360"/>
            <a:ext cx="4742640" cy="102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1537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2024-09-02T17:12:06Z</dcterms:modified>
  <cp:revision>99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